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6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390" autoAdjust="0"/>
    <p:restoredTop sz="94660"/>
  </p:normalViewPr>
  <p:slideViewPr>
    <p:cSldViewPr snapToGrid="0">
      <p:cViewPr varScale="1">
        <p:scale>
          <a:sx n="67" d="100"/>
          <a:sy n="67" d="100"/>
        </p:scale>
        <p:origin x="62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51FFCB-211F-4C2C-B80D-3F9378603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20D89D-818B-4BFA-B872-8F11F49153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904296-0D85-4C6B-A078-1981FF8B8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33CE2C-DE85-4485-BD69-2F97AD68A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B4B025-E660-4974-86DA-59BCB49F7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263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E9E54-7DD8-402A-A4DC-B44CEEA89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EB6104-2F48-4D60-B9A2-F6A4677D0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EB684D-53E7-4E64-8974-EDB95ADA0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784637-3FBE-44AC-8980-818097422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B66A68-2B32-4703-B44A-78225F0E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0943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0B25EA3-3DE5-4C7B-9D5B-43E22A995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B4D1A52-D4BF-4995-88B5-1847703E50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547C93-395D-45B8-AED4-2B802D2E0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70F5FB-0071-476F-BDED-85C491C2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7B4E77-B836-46F7-ACB0-41C0E388A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626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74F202-E3FA-43A1-933A-EB57F6E5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6408BF-AD67-4630-9405-13D42902C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9F1B18-05F9-49C6-80FA-6B1816C2F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1C7090-3BFB-46D7-857D-6DE499D20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579FA8-BAF1-4B98-AFF3-C4AFD27BF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195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167C5-8457-4EEF-AEC4-0DC8E1F36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F99F02-4DA3-41DA-81BB-A8CC3E388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61FDEC-8ADC-4CE1-9854-07E98C9A4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7C325F-2B15-4C6D-8A18-ED19193D1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DDF949-73DF-437C-904D-9AC48234D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385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DB8ED-D7ED-4A31-8255-48CD2D063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F052AC-501C-4F45-887B-282649E54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9CE216-E8EC-411B-922F-1004498007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CEBEEA-5C23-47A8-9D10-4AE4022A9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3C8505-6DCA-4523-89A5-D9E2C08D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790E72-9A54-40A7-B3ED-FE48BDEFE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2962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80FA70-1F06-4432-B047-9BC67A823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D3AB1C-A902-4E7D-90F7-B5827D8AD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B1C537-CF07-428F-9D8F-BCF29303C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CDBAAC-4E51-447D-950E-6386161855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B8DFDF-F414-4BF5-BF2D-17BEA52CF2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376A53-4C86-4911-86F0-CC7F5C422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FAFC217-1D36-4449-993C-7C0B31E9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51A227B-ADD4-47FA-B2BE-37271B886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422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76AC1-79BC-4718-92E2-E3611E4A1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E79EAF-B212-4CBC-BCF4-CB174F7D9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24EAD8-9BB3-44C5-80E4-B4E231CEA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3717D3-2DD7-4BFC-8845-2694ABB52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460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CC16D7-0C45-4BF3-9D28-45FBA68C7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CEBE47-7C3B-48E9-AC1D-D65E212A4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4FE8D9-6175-4ED0-A73A-3BA5AC23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164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1ADCFB-797E-4066-AFD1-83A7BB0AB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EDE770-CE30-46ED-8E13-8F85A29EC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B81A74-3492-48E0-8345-9B9EA2487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C79929-BFFE-4B61-94A0-F8612B6AB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6853CE-4097-42FB-A634-218E156FF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1DBA9F-EF91-4832-A0E8-2CC7F9F6E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75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4F206-0A18-40D7-8B56-ED7F26AB8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147B086-C997-42BA-83A0-FFEDE9BDCC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369034-64BC-4D34-B6A0-15A506B12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D1840A-66F4-4BF9-98D2-2B50027EA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48DF12-1EB6-42B0-A990-952FAB4AB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9063B4-D085-46E2-B8EB-295D8A08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581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546484F-7E25-4B90-A854-134753555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A18F31-F6FE-4AB3-8DBF-559799C18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5E2E9F-CBFA-412E-8C01-6DDD6CE675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11044-1C65-42FD-97B9-D336055E69B7}" type="datetimeFigureOut">
              <a:rPr lang="ko-KR" altLang="en-US" smtClean="0"/>
              <a:t>2022-05-11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652CC-3B1A-49C0-A549-BFF71EA0CE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755C6-7770-471A-A6B0-C975D2D99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923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7C68049-3B20-4E30-93F6-F5D34D5629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800" dirty="0">
                <a:solidFill>
                  <a:srgbClr val="FFFFFF"/>
                </a:solidFill>
              </a:rPr>
              <a:t>ROS</a:t>
            </a:r>
            <a:endParaRPr lang="ko-KR" altLang="en-US" sz="4800" dirty="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045354-8465-49D2-9F3F-0D4435D26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dirty="0" err="1"/>
              <a:t>데칼코마니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431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사각형: 둥근 모서리 70">
            <a:extLst>
              <a:ext uri="{FF2B5EF4-FFF2-40B4-BE49-F238E27FC236}">
                <a16:creationId xmlns:a16="http://schemas.microsoft.com/office/drawing/2014/main" id="{4D4FF753-2AD1-41DB-B0C4-2B1666054032}"/>
              </a:ext>
            </a:extLst>
          </p:cNvPr>
          <p:cNvSpPr/>
          <p:nvPr/>
        </p:nvSpPr>
        <p:spPr>
          <a:xfrm>
            <a:off x="637820" y="2838193"/>
            <a:ext cx="4181569" cy="129363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000" dirty="0">
              <a:solidFill>
                <a:schemeClr val="accent1"/>
              </a:solidFill>
            </a:endParaRPr>
          </a:p>
          <a:p>
            <a:pPr algn="ctr"/>
            <a:r>
              <a:rPr lang="en-US" altLang="ko-KR" sz="1000" dirty="0">
                <a:solidFill>
                  <a:schemeClr val="accent1"/>
                </a:solidFill>
              </a:rPr>
              <a:t>Action : Hand tracking &amp; Motion detection</a:t>
            </a:r>
          </a:p>
          <a:p>
            <a:pPr algn="ctr"/>
            <a:r>
              <a:rPr lang="en-US" altLang="ko-KR" sz="1000" dirty="0">
                <a:solidFill>
                  <a:schemeClr val="accent1"/>
                </a:solidFill>
              </a:rPr>
              <a:t>Packages : </a:t>
            </a:r>
            <a:r>
              <a:rPr lang="en-US" altLang="ko-KR" sz="1000" dirty="0" err="1">
                <a:solidFill>
                  <a:schemeClr val="accent1"/>
                </a:solidFill>
              </a:rPr>
              <a:t>Opencv</a:t>
            </a:r>
            <a:r>
              <a:rPr lang="en-US" altLang="ko-KR" sz="1000" dirty="0">
                <a:solidFill>
                  <a:schemeClr val="accent1"/>
                </a:solidFill>
              </a:rPr>
              <a:t> (4.5.5V) , </a:t>
            </a:r>
            <a:r>
              <a:rPr lang="en-US" altLang="ko-KR" sz="1000" dirty="0" err="1">
                <a:solidFill>
                  <a:schemeClr val="accent1"/>
                </a:solidFill>
              </a:rPr>
              <a:t>Mediapipe</a:t>
            </a:r>
            <a:r>
              <a:rPr lang="en-US" altLang="ko-KR" sz="1000" dirty="0">
                <a:solidFill>
                  <a:schemeClr val="accent1"/>
                </a:solidFill>
              </a:rPr>
              <a:t> (0.8.5V) </a:t>
            </a:r>
          </a:p>
          <a:p>
            <a:pPr algn="ctr"/>
            <a:endParaRPr lang="en-US" altLang="ko-KR" sz="1000" dirty="0">
              <a:solidFill>
                <a:schemeClr val="accent1"/>
              </a:solidFill>
            </a:endParaRPr>
          </a:p>
        </p:txBody>
      </p:sp>
      <p:sp>
        <p:nvSpPr>
          <p:cNvPr id="72" name="사각형: 둥근 모서리 71">
            <a:extLst>
              <a:ext uri="{FF2B5EF4-FFF2-40B4-BE49-F238E27FC236}">
                <a16:creationId xmlns:a16="http://schemas.microsoft.com/office/drawing/2014/main" id="{F87538E2-8F59-4FEF-8285-5500E40C55A2}"/>
              </a:ext>
            </a:extLst>
          </p:cNvPr>
          <p:cNvSpPr/>
          <p:nvPr/>
        </p:nvSpPr>
        <p:spPr>
          <a:xfrm>
            <a:off x="786532" y="2542437"/>
            <a:ext cx="1426129" cy="39543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>
                <a:solidFill>
                  <a:schemeClr val="accent1"/>
                </a:solidFill>
              </a:rPr>
              <a:t>CAM Node</a:t>
            </a:r>
          </a:p>
        </p:txBody>
      </p:sp>
      <p:sp>
        <p:nvSpPr>
          <p:cNvPr id="73" name="사각형: 둥근 모서리 72">
            <a:extLst>
              <a:ext uri="{FF2B5EF4-FFF2-40B4-BE49-F238E27FC236}">
                <a16:creationId xmlns:a16="http://schemas.microsoft.com/office/drawing/2014/main" id="{A70E654E-B560-476E-A58D-5FA854638E06}"/>
              </a:ext>
            </a:extLst>
          </p:cNvPr>
          <p:cNvSpPr/>
          <p:nvPr/>
        </p:nvSpPr>
        <p:spPr>
          <a:xfrm>
            <a:off x="637350" y="4783890"/>
            <a:ext cx="4181569" cy="1293629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100" dirty="0">
                <a:solidFill>
                  <a:schemeClr val="accent1"/>
                </a:solidFill>
              </a:rPr>
              <a:t>Action : </a:t>
            </a:r>
            <a:r>
              <a:rPr lang="ko-KR" altLang="en-US" sz="1100" dirty="0">
                <a:solidFill>
                  <a:schemeClr val="accent1"/>
                </a:solidFill>
              </a:rPr>
              <a:t>의미분석</a:t>
            </a:r>
            <a:r>
              <a:rPr lang="en-US" altLang="ko-KR" sz="1100" dirty="0">
                <a:solidFill>
                  <a:schemeClr val="accent1"/>
                </a:solidFill>
              </a:rPr>
              <a:t>,</a:t>
            </a:r>
            <a:r>
              <a:rPr lang="ko-KR" altLang="en-US" sz="1100" dirty="0">
                <a:solidFill>
                  <a:schemeClr val="accent1"/>
                </a:solidFill>
              </a:rPr>
              <a:t>언어생성</a:t>
            </a:r>
            <a:r>
              <a:rPr lang="en-US" altLang="ko-KR" sz="1100" dirty="0">
                <a:solidFill>
                  <a:schemeClr val="accent1"/>
                </a:solidFill>
              </a:rPr>
              <a:t> </a:t>
            </a:r>
            <a:r>
              <a:rPr lang="ko-KR" altLang="en-US" sz="1100" dirty="0">
                <a:solidFill>
                  <a:schemeClr val="accent1"/>
                </a:solidFill>
              </a:rPr>
              <a:t>및 음성합성</a:t>
            </a:r>
            <a:r>
              <a:rPr lang="en-US" altLang="ko-KR" sz="1100" dirty="0">
                <a:solidFill>
                  <a:schemeClr val="accent1"/>
                </a:solidFill>
              </a:rPr>
              <a:t>(TTS)</a:t>
            </a:r>
          </a:p>
          <a:p>
            <a:pPr algn="ctr"/>
            <a:r>
              <a:rPr lang="en-US" altLang="ko-KR" sz="1100" dirty="0">
                <a:solidFill>
                  <a:schemeClr val="accent1"/>
                </a:solidFill>
              </a:rPr>
              <a:t>Packages : </a:t>
            </a:r>
            <a:r>
              <a:rPr lang="en-US" altLang="ko-KR" sz="1100" dirty="0" err="1">
                <a:solidFill>
                  <a:schemeClr val="accent1"/>
                </a:solidFill>
              </a:rPr>
              <a:t>Playsound</a:t>
            </a:r>
            <a:r>
              <a:rPr lang="en-US" altLang="ko-KR" sz="1100" dirty="0">
                <a:solidFill>
                  <a:schemeClr val="accent1"/>
                </a:solidFill>
              </a:rPr>
              <a:t>, </a:t>
            </a:r>
            <a:r>
              <a:rPr lang="en-US" altLang="ko-KR" sz="1100" dirty="0" err="1">
                <a:solidFill>
                  <a:schemeClr val="accent1"/>
                </a:solidFill>
              </a:rPr>
              <a:t>gtts</a:t>
            </a:r>
            <a:r>
              <a:rPr lang="en-US" altLang="ko-KR" sz="1100" dirty="0">
                <a:solidFill>
                  <a:schemeClr val="accent1"/>
                </a:solidFill>
              </a:rPr>
              <a:t>, </a:t>
            </a:r>
            <a:r>
              <a:rPr lang="en-US" altLang="ko-KR" sz="1100" dirty="0" err="1">
                <a:solidFill>
                  <a:schemeClr val="accent1"/>
                </a:solidFill>
              </a:rPr>
              <a:t>Speech_recognition</a:t>
            </a:r>
            <a:endParaRPr lang="en-US" altLang="ko-KR" sz="1100" dirty="0">
              <a:solidFill>
                <a:schemeClr val="accent1"/>
              </a:solidFill>
            </a:endParaRPr>
          </a:p>
          <a:p>
            <a:pPr algn="ctr"/>
            <a:endParaRPr lang="en-US" altLang="ko-KR" sz="1100" dirty="0">
              <a:solidFill>
                <a:schemeClr val="accent1"/>
              </a:solidFill>
            </a:endParaRPr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3CFEF10A-899A-42D1-8283-030582DD0DCE}"/>
              </a:ext>
            </a:extLst>
          </p:cNvPr>
          <p:cNvSpPr/>
          <p:nvPr/>
        </p:nvSpPr>
        <p:spPr>
          <a:xfrm>
            <a:off x="8607217" y="3627816"/>
            <a:ext cx="2743796" cy="453097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Robot hand controller</a:t>
            </a:r>
            <a:endParaRPr lang="en-US" altLang="ko-KR" sz="1800" dirty="0">
              <a:solidFill>
                <a:schemeClr val="tx1"/>
              </a:solidFill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11756F63-9C5D-4312-AEBD-DCB59EAA626E}"/>
              </a:ext>
            </a:extLst>
          </p:cNvPr>
          <p:cNvSpPr/>
          <p:nvPr/>
        </p:nvSpPr>
        <p:spPr>
          <a:xfrm>
            <a:off x="8937034" y="5471800"/>
            <a:ext cx="2091254" cy="805343"/>
          </a:xfrm>
          <a:prstGeom prst="ellipse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F0000"/>
                </a:solidFill>
              </a:rPr>
              <a:t>Robot hand</a:t>
            </a:r>
            <a:endParaRPr lang="ko-KR" altLang="en-US" sz="1600" dirty="0">
              <a:solidFill>
                <a:srgbClr val="FF0000"/>
              </a:solidFill>
            </a:endParaRPr>
          </a:p>
        </p:txBody>
      </p:sp>
      <p:sp>
        <p:nvSpPr>
          <p:cNvPr id="76" name="사각형: 둥근 모서리 75">
            <a:extLst>
              <a:ext uri="{FF2B5EF4-FFF2-40B4-BE49-F238E27FC236}">
                <a16:creationId xmlns:a16="http://schemas.microsoft.com/office/drawing/2014/main" id="{1F0A11EA-83FF-4075-AD18-B7A33D2503FA}"/>
              </a:ext>
            </a:extLst>
          </p:cNvPr>
          <p:cNvSpPr/>
          <p:nvPr/>
        </p:nvSpPr>
        <p:spPr>
          <a:xfrm>
            <a:off x="459346" y="1410758"/>
            <a:ext cx="6677896" cy="52449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800" dirty="0">
              <a:solidFill>
                <a:schemeClr val="accent1"/>
              </a:solidFill>
            </a:endParaRPr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7FCFAB88-8E83-40EF-B3A8-5F22CBDEAF60}"/>
              </a:ext>
            </a:extLst>
          </p:cNvPr>
          <p:cNvSpPr/>
          <p:nvPr/>
        </p:nvSpPr>
        <p:spPr>
          <a:xfrm>
            <a:off x="2728135" y="994380"/>
            <a:ext cx="2091254" cy="805343"/>
          </a:xfrm>
          <a:prstGeom prst="ellipse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F0000"/>
                </a:solidFill>
              </a:rPr>
              <a:t>Jetson nano</a:t>
            </a:r>
          </a:p>
          <a:p>
            <a:pPr algn="ctr"/>
            <a:r>
              <a:rPr lang="en-US" altLang="ko-KR" sz="1000" dirty="0">
                <a:solidFill>
                  <a:srgbClr val="FF0000"/>
                </a:solidFill>
              </a:rPr>
              <a:t>Bionic jetpack 4.5.1 </a:t>
            </a:r>
            <a:endParaRPr lang="ko-KR" altLang="en-US" sz="1000" dirty="0">
              <a:solidFill>
                <a:srgbClr val="FF0000"/>
              </a:solidFill>
            </a:endParaRP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886DDFD6-E6D8-4911-8D37-960DC40DCF21}"/>
              </a:ext>
            </a:extLst>
          </p:cNvPr>
          <p:cNvSpPr/>
          <p:nvPr/>
        </p:nvSpPr>
        <p:spPr>
          <a:xfrm>
            <a:off x="8387103" y="1397051"/>
            <a:ext cx="3184023" cy="5258656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800" dirty="0">
              <a:solidFill>
                <a:schemeClr val="accent1"/>
              </a:solidFill>
            </a:endParaRPr>
          </a:p>
        </p:txBody>
      </p:sp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5B5219EE-819A-47CF-BE13-56896D4EB0C5}"/>
              </a:ext>
            </a:extLst>
          </p:cNvPr>
          <p:cNvCxnSpPr>
            <a:cxnSpLocks/>
            <a:stCxn id="73" idx="3"/>
            <a:endCxn id="80" idx="1"/>
          </p:cNvCxnSpPr>
          <p:nvPr/>
        </p:nvCxnSpPr>
        <p:spPr>
          <a:xfrm flipV="1">
            <a:off x="4818919" y="3486385"/>
            <a:ext cx="4040317" cy="1944320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사각형: 둥근 모서리 79">
            <a:extLst>
              <a:ext uri="{FF2B5EF4-FFF2-40B4-BE49-F238E27FC236}">
                <a16:creationId xmlns:a16="http://schemas.microsoft.com/office/drawing/2014/main" id="{744153C3-6D59-4104-8394-165FE98C910E}"/>
              </a:ext>
            </a:extLst>
          </p:cNvPr>
          <p:cNvSpPr/>
          <p:nvPr/>
        </p:nvSpPr>
        <p:spPr>
          <a:xfrm>
            <a:off x="8859236" y="3310977"/>
            <a:ext cx="2169052" cy="350816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accent1"/>
                </a:solidFill>
              </a:rPr>
              <a:t>Hand_control Node</a:t>
            </a:r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8C232A04-0FC8-4DE1-BA38-C05165AEDF3F}"/>
              </a:ext>
            </a:extLst>
          </p:cNvPr>
          <p:cNvSpPr/>
          <p:nvPr/>
        </p:nvSpPr>
        <p:spPr>
          <a:xfrm>
            <a:off x="8937034" y="994379"/>
            <a:ext cx="2091254" cy="805343"/>
          </a:xfrm>
          <a:prstGeom prst="ellipse">
            <a:avLst/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FF0000"/>
                </a:solidFill>
              </a:rPr>
              <a:t>Raspberry pi4</a:t>
            </a:r>
          </a:p>
          <a:p>
            <a:pPr algn="ctr"/>
            <a:r>
              <a:rPr lang="en-US" altLang="ko-KR" sz="1100" dirty="0">
                <a:solidFill>
                  <a:srgbClr val="FF0000"/>
                </a:solidFill>
              </a:rPr>
              <a:t>8GB - buster</a:t>
            </a:r>
            <a:endParaRPr lang="ko-KR" altLang="en-US" sz="1100" dirty="0">
              <a:solidFill>
                <a:srgbClr val="FF0000"/>
              </a:solidFill>
            </a:endParaRPr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6CB36357-63A3-4540-ACDC-01EA9C766E0A}"/>
              </a:ext>
            </a:extLst>
          </p:cNvPr>
          <p:cNvCxnSpPr>
            <a:cxnSpLocks/>
            <a:stCxn id="74" idx="2"/>
            <a:endCxn id="75" idx="0"/>
          </p:cNvCxnSpPr>
          <p:nvPr/>
        </p:nvCxnSpPr>
        <p:spPr>
          <a:xfrm>
            <a:off x="9979115" y="4080913"/>
            <a:ext cx="3546" cy="13908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33F07333-2E88-4ABE-AE9C-F924A17CBD5A}"/>
              </a:ext>
            </a:extLst>
          </p:cNvPr>
          <p:cNvSpPr/>
          <p:nvPr/>
        </p:nvSpPr>
        <p:spPr>
          <a:xfrm>
            <a:off x="8658812" y="4334669"/>
            <a:ext cx="2692201" cy="645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800" dirty="0">
                <a:solidFill>
                  <a:schemeClr val="tx1"/>
                </a:solidFill>
              </a:rPr>
              <a:t>Servo/PWM</a:t>
            </a:r>
          </a:p>
          <a:p>
            <a:pPr algn="ctr"/>
            <a:r>
              <a:rPr lang="en-US" altLang="ko-KR" sz="1800" dirty="0">
                <a:solidFill>
                  <a:schemeClr val="tx1"/>
                </a:solidFill>
              </a:rPr>
              <a:t>Pi HAT</a:t>
            </a: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6ED94B54-D506-44B2-A1E9-7E201B004E57}"/>
              </a:ext>
            </a:extLst>
          </p:cNvPr>
          <p:cNvSpPr/>
          <p:nvPr/>
        </p:nvSpPr>
        <p:spPr>
          <a:xfrm>
            <a:off x="870322" y="2265069"/>
            <a:ext cx="1258550" cy="227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① </a:t>
            </a:r>
            <a:r>
              <a:rPr lang="en-US" altLang="ko-KR" sz="1200" dirty="0">
                <a:solidFill>
                  <a:schemeClr val="tx1"/>
                </a:solidFill>
              </a:rPr>
              <a:t>Publish</a:t>
            </a: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D94DA313-40F0-4C78-9F8E-F68CF32FA5A3}"/>
              </a:ext>
            </a:extLst>
          </p:cNvPr>
          <p:cNvSpPr/>
          <p:nvPr/>
        </p:nvSpPr>
        <p:spPr>
          <a:xfrm>
            <a:off x="702743" y="4266280"/>
            <a:ext cx="1426129" cy="227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② </a:t>
            </a:r>
            <a:r>
              <a:rPr lang="en-US" altLang="ko-KR" sz="1200" dirty="0">
                <a:solidFill>
                  <a:schemeClr val="tx1"/>
                </a:solidFill>
              </a:rPr>
              <a:t>Publish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6E06FF6F-FBD3-4533-8866-AA8D7FBC9142}"/>
              </a:ext>
            </a:extLst>
          </p:cNvPr>
          <p:cNvSpPr/>
          <p:nvPr/>
        </p:nvSpPr>
        <p:spPr>
          <a:xfrm>
            <a:off x="9230697" y="2908999"/>
            <a:ext cx="1426129" cy="227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tx1"/>
                </a:solidFill>
              </a:rPr>
              <a:t>③ </a:t>
            </a:r>
            <a:r>
              <a:rPr lang="en-US" altLang="ko-KR" sz="1200" dirty="0">
                <a:solidFill>
                  <a:schemeClr val="tx1"/>
                </a:solidFill>
              </a:rPr>
              <a:t>subscribe</a:t>
            </a:r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E7957CA6-C3CC-4FAF-B78A-F9D4567BFB15}"/>
              </a:ext>
            </a:extLst>
          </p:cNvPr>
          <p:cNvSpPr/>
          <p:nvPr/>
        </p:nvSpPr>
        <p:spPr>
          <a:xfrm>
            <a:off x="4777125" y="5582240"/>
            <a:ext cx="1183450" cy="1456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/sound</a:t>
            </a:r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E830DAC8-66DE-41C8-8FE3-117C41C2A822}"/>
              </a:ext>
            </a:extLst>
          </p:cNvPr>
          <p:cNvSpPr/>
          <p:nvPr/>
        </p:nvSpPr>
        <p:spPr>
          <a:xfrm>
            <a:off x="5090858" y="3654353"/>
            <a:ext cx="1057650" cy="2493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/hand_position</a:t>
            </a: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113581DF-5113-485C-8FC0-49CC5119A1B6}"/>
              </a:ext>
            </a:extLst>
          </p:cNvPr>
          <p:cNvSpPr/>
          <p:nvPr/>
        </p:nvSpPr>
        <p:spPr>
          <a:xfrm>
            <a:off x="7392764" y="2899221"/>
            <a:ext cx="669740" cy="2283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Wi-Fi</a:t>
            </a:r>
          </a:p>
        </p:txBody>
      </p:sp>
      <p:sp>
        <p:nvSpPr>
          <p:cNvPr id="90" name="육각형 89">
            <a:extLst>
              <a:ext uri="{FF2B5EF4-FFF2-40B4-BE49-F238E27FC236}">
                <a16:creationId xmlns:a16="http://schemas.microsoft.com/office/drawing/2014/main" id="{C4E1F42B-E8FF-434F-927F-60614F5D12E2}"/>
              </a:ext>
            </a:extLst>
          </p:cNvPr>
          <p:cNvSpPr/>
          <p:nvPr/>
        </p:nvSpPr>
        <p:spPr>
          <a:xfrm>
            <a:off x="2390042" y="1864485"/>
            <a:ext cx="1977382" cy="500538"/>
          </a:xfrm>
          <a:prstGeom prst="hexagon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>
                <a:solidFill>
                  <a:schemeClr val="accent1"/>
                </a:solidFill>
              </a:rPr>
              <a:t>ROS Melodic</a:t>
            </a: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B17D4AD1-DB68-4684-97C2-ABB8F31B3F52}"/>
              </a:ext>
            </a:extLst>
          </p:cNvPr>
          <p:cNvSpPr/>
          <p:nvPr/>
        </p:nvSpPr>
        <p:spPr>
          <a:xfrm>
            <a:off x="4336508" y="1931076"/>
            <a:ext cx="2963034" cy="357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ROS_MASTER_URI=https://192.168.0.70:11311</a:t>
            </a:r>
          </a:p>
          <a:p>
            <a:r>
              <a:rPr lang="en-US" altLang="ko-KR" sz="1000" dirty="0">
                <a:solidFill>
                  <a:schemeClr val="tx1"/>
                </a:solidFill>
              </a:rPr>
              <a:t>ROS_IP : 192.168.0.70  </a:t>
            </a:r>
          </a:p>
        </p:txBody>
      </p:sp>
      <p:sp>
        <p:nvSpPr>
          <p:cNvPr id="93" name="사각형: 둥근 모서리 92">
            <a:extLst>
              <a:ext uri="{FF2B5EF4-FFF2-40B4-BE49-F238E27FC236}">
                <a16:creationId xmlns:a16="http://schemas.microsoft.com/office/drawing/2014/main" id="{31BCAE2D-E87D-4244-B59F-4664ADB2C0E2}"/>
              </a:ext>
            </a:extLst>
          </p:cNvPr>
          <p:cNvSpPr/>
          <p:nvPr/>
        </p:nvSpPr>
        <p:spPr>
          <a:xfrm>
            <a:off x="783910" y="4501446"/>
            <a:ext cx="1426129" cy="39152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/>
                </a:solidFill>
              </a:rPr>
              <a:t>STT</a:t>
            </a:r>
            <a:r>
              <a:rPr lang="en-US" altLang="ko-KR" sz="1800" dirty="0">
                <a:solidFill>
                  <a:schemeClr val="accent1"/>
                </a:solidFill>
              </a:rPr>
              <a:t> Node</a:t>
            </a:r>
          </a:p>
        </p:txBody>
      </p:sp>
      <p:cxnSp>
        <p:nvCxnSpPr>
          <p:cNvPr id="94" name="직선 연결선 93">
            <a:extLst>
              <a:ext uri="{FF2B5EF4-FFF2-40B4-BE49-F238E27FC236}">
                <a16:creationId xmlns:a16="http://schemas.microsoft.com/office/drawing/2014/main" id="{069510EE-433B-4571-8507-B9A58B4DC89B}"/>
              </a:ext>
            </a:extLst>
          </p:cNvPr>
          <p:cNvCxnSpPr>
            <a:cxnSpLocks/>
          </p:cNvCxnSpPr>
          <p:nvPr/>
        </p:nvCxnSpPr>
        <p:spPr>
          <a:xfrm>
            <a:off x="4818919" y="3493864"/>
            <a:ext cx="388373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A7DE4689-842B-42DD-9AB4-9A0B56D87126}"/>
              </a:ext>
            </a:extLst>
          </p:cNvPr>
          <p:cNvSpPr/>
          <p:nvPr/>
        </p:nvSpPr>
        <p:spPr>
          <a:xfrm>
            <a:off x="8609538" y="1917504"/>
            <a:ext cx="2963034" cy="3578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000" dirty="0">
                <a:solidFill>
                  <a:schemeClr val="tx1"/>
                </a:solidFill>
              </a:rPr>
              <a:t>ROS_MASTER_URI=https://192.168.0.70:11311</a:t>
            </a:r>
          </a:p>
          <a:p>
            <a:r>
              <a:rPr lang="en-US" altLang="ko-KR" sz="1000" dirty="0">
                <a:solidFill>
                  <a:schemeClr val="tx1"/>
                </a:solidFill>
              </a:rPr>
              <a:t>ROS_IP : 192.168.0.88</a:t>
            </a:r>
          </a:p>
        </p:txBody>
      </p:sp>
    </p:spTree>
    <p:extLst>
      <p:ext uri="{BB962C8B-B14F-4D97-AF65-F5344CB8AC3E}">
        <p14:creationId xmlns:p14="http://schemas.microsoft.com/office/powerpoint/2010/main" val="1709665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4A47E33-B704-4BD6-8A95-687A2D061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altLang="ko-KR" sz="4000" dirty="0">
                <a:solidFill>
                  <a:srgbClr val="FFFFFF"/>
                </a:solidFill>
              </a:rPr>
              <a:t>ROS</a:t>
            </a:r>
            <a:endParaRPr lang="ko-KR" altLang="en-US" sz="4000" dirty="0">
              <a:solidFill>
                <a:srgbClr val="FFFFFF"/>
              </a:solidFill>
            </a:endParaRPr>
          </a:p>
        </p:txBody>
      </p:sp>
      <p:pic>
        <p:nvPicPr>
          <p:cNvPr id="9" name="KakaoTalk_20220414_211957946">
            <a:hlinkClick r:id="" action="ppaction://media"/>
            <a:extLst>
              <a:ext uri="{FF2B5EF4-FFF2-40B4-BE49-F238E27FC236}">
                <a16:creationId xmlns:a16="http://schemas.microsoft.com/office/drawing/2014/main" id="{495C376B-011F-4518-B90A-B493567019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6202" y="1775291"/>
            <a:ext cx="773588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38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5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2134</TotalTime>
  <Words>111</Words>
  <Application>Microsoft Office PowerPoint</Application>
  <PresentationFormat>와이드스크린</PresentationFormat>
  <Paragraphs>30</Paragraphs>
  <Slides>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ROS</vt:lpstr>
      <vt:lpstr>PowerPoint 프레젠테이션</vt:lpstr>
      <vt:lpstr>ROS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</dc:title>
  <dc:creator>Owner</dc:creator>
  <cp:lastModifiedBy>Owner</cp:lastModifiedBy>
  <cp:revision>23</cp:revision>
  <dcterms:created xsi:type="dcterms:W3CDTF">2022-03-07T07:05:33Z</dcterms:created>
  <dcterms:modified xsi:type="dcterms:W3CDTF">2022-05-11T10:32:02Z</dcterms:modified>
</cp:coreProperties>
</file>

<file path=docProps/thumbnail.jpeg>
</file>